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F77F-5AF1-4DEC-B111-583093948DE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7632363-351B-42A0-9E21-37358E2D72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F77F-5AF1-4DEC-B111-583093948DE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2363-351B-42A0-9E21-37358E2D72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F77F-5AF1-4DEC-B111-583093948DE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2363-351B-42A0-9E21-37358E2D72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F77F-5AF1-4DEC-B111-583093948DE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2363-351B-42A0-9E21-37358E2D72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F77F-5AF1-4DEC-B111-583093948DE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7632363-351B-42A0-9E21-37358E2D72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F77F-5AF1-4DEC-B111-583093948DE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2363-351B-42A0-9E21-37358E2D728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F77F-5AF1-4DEC-B111-583093948DE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2363-351B-42A0-9E21-37358E2D728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F77F-5AF1-4DEC-B111-583093948DE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2363-351B-42A0-9E21-37358E2D72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F77F-5AF1-4DEC-B111-583093948DE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2363-351B-42A0-9E21-37358E2D72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F77F-5AF1-4DEC-B111-583093948DE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2363-351B-42A0-9E21-37358E2D728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F77F-5AF1-4DEC-B111-583093948DE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7632363-351B-42A0-9E21-37358E2D728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C6F77F-5AF1-4DEC-B111-583093948DE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7632363-351B-42A0-9E21-37358E2D72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err="1" smtClean="0"/>
              <a:t>Bookprint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The A To Z Mysteries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00" y="1981200"/>
            <a:ext cx="3962400" cy="3200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Ron Roy</a:t>
            </a:r>
          </a:p>
          <a:p>
            <a:r>
              <a:rPr lang="en-US" sz="4800" dirty="0" smtClean="0"/>
              <a:t>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 -2</a:t>
            </a:r>
            <a:r>
              <a:rPr lang="en-US" sz="4800" baseline="30000" dirty="0" smtClean="0"/>
              <a:t>nd</a:t>
            </a:r>
            <a:r>
              <a:rPr lang="en-US" sz="4800" dirty="0" smtClean="0"/>
              <a:t> Grade</a:t>
            </a:r>
            <a:endParaRPr lang="en-US" sz="4800" dirty="0"/>
          </a:p>
        </p:txBody>
      </p:sp>
      <p:pic>
        <p:nvPicPr>
          <p:cNvPr id="1026" name="Picture 2" descr="C:\Users\CountryClub\Desktop\865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42672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The Lost Hero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91000" y="1676400"/>
            <a:ext cx="4114800" cy="4038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Rick Riordan</a:t>
            </a:r>
          </a:p>
          <a:p>
            <a:r>
              <a:rPr lang="en-US" sz="4800" dirty="0" smtClean="0"/>
              <a:t>4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Grade</a:t>
            </a:r>
            <a:endParaRPr lang="en-US" sz="4800" dirty="0"/>
          </a:p>
        </p:txBody>
      </p:sp>
      <p:pic>
        <p:nvPicPr>
          <p:cNvPr id="2050" name="Picture 2" descr="C:\Users\CountryClub\Desktop\51-fOvwYo5L._SY344_BO1,204,203,2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828800"/>
            <a:ext cx="2171700" cy="3295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Legend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33800" y="1676400"/>
            <a:ext cx="4648200" cy="3657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Marie Lu</a:t>
            </a:r>
          </a:p>
          <a:p>
            <a:r>
              <a:rPr lang="en-US" sz="4800" dirty="0" smtClean="0"/>
              <a:t>7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Grade</a:t>
            </a:r>
            <a:endParaRPr lang="en-US" sz="4800" dirty="0"/>
          </a:p>
        </p:txBody>
      </p:sp>
      <p:pic>
        <p:nvPicPr>
          <p:cNvPr id="3074" name="Picture 2" descr="C:\Users\CountryClub\Desktop\61t9JwdDgyL._SY344_BO1,204,203,2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0613" y="1790700"/>
            <a:ext cx="2171700" cy="3295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</TotalTime>
  <Words>25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My Bookprint</vt:lpstr>
      <vt:lpstr>The A To Z Mysteries</vt:lpstr>
      <vt:lpstr>The Lost Hero</vt:lpstr>
      <vt:lpstr>Legend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Bookprint</dc:title>
  <dc:creator>CountryClub</dc:creator>
  <cp:lastModifiedBy>CountryClub</cp:lastModifiedBy>
  <cp:revision>2</cp:revision>
  <dcterms:created xsi:type="dcterms:W3CDTF">2015-09-07T15:41:56Z</dcterms:created>
  <dcterms:modified xsi:type="dcterms:W3CDTF">2015-09-07T16:00:28Z</dcterms:modified>
</cp:coreProperties>
</file>