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8" r:id="rId3"/>
    <p:sldId id="257" r:id="rId4"/>
    <p:sldId id="271" r:id="rId5"/>
    <p:sldId id="272" r:id="rId6"/>
    <p:sldId id="259" r:id="rId7"/>
    <p:sldId id="266" r:id="rId8"/>
    <p:sldId id="267" r:id="rId9"/>
    <p:sldId id="268" r:id="rId10"/>
    <p:sldId id="261" r:id="rId11"/>
    <p:sldId id="270" r:id="rId12"/>
    <p:sldId id="262" r:id="rId13"/>
    <p:sldId id="26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9" d="100"/>
          <a:sy n="79" d="100"/>
        </p:scale>
        <p:origin x="1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724A19-305A-499D-83B9-F5881138A0AF}" type="datetimeFigureOut">
              <a:rPr lang="en-US" smtClean="0"/>
              <a:t>10/12/2016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2F9AB-7A43-4081-8910-2FD9C83B7A20}" type="slidenum">
              <a:rPr lang="en-US" smtClean="0"/>
              <a:t>‹#›</a:t>
            </a:fld>
            <a:endParaRPr lang="en-US"/>
          </a:p>
        </p:txBody>
      </p:sp>
    </p:spTree>
    <p:extLst>
      <p:ext uri="{BB962C8B-B14F-4D97-AF65-F5344CB8AC3E}">
        <p14:creationId xmlns:p14="http://schemas.microsoft.com/office/powerpoint/2010/main" val="4111259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72F9AB-7A43-4081-8910-2FD9C83B7A20}" type="slidenum">
              <a:rPr lang="en-US" smtClean="0"/>
              <a:t>6</a:t>
            </a:fld>
            <a:endParaRPr lang="en-US"/>
          </a:p>
        </p:txBody>
      </p:sp>
    </p:spTree>
    <p:extLst>
      <p:ext uri="{BB962C8B-B14F-4D97-AF65-F5344CB8AC3E}">
        <p14:creationId xmlns:p14="http://schemas.microsoft.com/office/powerpoint/2010/main" val="2449216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10/12/2016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10/12/2016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aS1esgRV4Rc"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Black-Out Poetry</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60483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“Black-Out Poetry”?</a:t>
            </a:r>
            <a:endParaRPr lang="en-US" dirty="0"/>
          </a:p>
        </p:txBody>
      </p:sp>
      <p:sp>
        <p:nvSpPr>
          <p:cNvPr id="3" name="Content Placeholder 2"/>
          <p:cNvSpPr>
            <a:spLocks noGrp="1"/>
          </p:cNvSpPr>
          <p:nvPr>
            <p:ph idx="1"/>
          </p:nvPr>
        </p:nvSpPr>
        <p:spPr/>
        <p:txBody>
          <a:bodyPr>
            <a:normAutofit/>
          </a:bodyPr>
          <a:lstStyle/>
          <a:p>
            <a:pPr marL="0" indent="0" algn="ctr">
              <a:buNone/>
            </a:pPr>
            <a:r>
              <a:rPr lang="en-US" sz="4000" dirty="0"/>
              <a:t>“</a:t>
            </a:r>
            <a:r>
              <a:rPr lang="en-US" sz="4000" b="1" dirty="0"/>
              <a:t>Blackout poetry</a:t>
            </a:r>
            <a:r>
              <a:rPr lang="en-US" sz="4000" dirty="0"/>
              <a:t>” is </a:t>
            </a:r>
            <a:r>
              <a:rPr lang="en-US" sz="4000" b="1" dirty="0"/>
              <a:t>poetry</a:t>
            </a:r>
            <a:r>
              <a:rPr lang="en-US" sz="4000" dirty="0"/>
              <a:t> made by redacting the words in a text with a permanent marker, leaving behind only a few choice words to make </a:t>
            </a:r>
            <a:r>
              <a:rPr lang="en-US" sz="4000" dirty="0" smtClean="0"/>
              <a:t>a </a:t>
            </a:r>
            <a:r>
              <a:rPr lang="en-US" sz="4000" b="1" dirty="0" smtClean="0"/>
              <a:t>poem</a:t>
            </a:r>
            <a:r>
              <a:rPr lang="en-US" sz="4000" dirty="0" smtClean="0"/>
              <a:t>. </a:t>
            </a:r>
            <a:endParaRPr lang="en-US" sz="4000" dirty="0"/>
          </a:p>
        </p:txBody>
      </p:sp>
    </p:spTree>
    <p:extLst>
      <p:ext uri="{BB962C8B-B14F-4D97-AF65-F5344CB8AC3E}">
        <p14:creationId xmlns:p14="http://schemas.microsoft.com/office/powerpoint/2010/main" val="1172906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2945" y="792480"/>
            <a:ext cx="3785894" cy="5246370"/>
          </a:xfrm>
          <a:prstGeom prst="rect">
            <a:avLst/>
          </a:prstGeom>
        </p:spPr>
      </p:pic>
      <p:pic>
        <p:nvPicPr>
          <p:cNvPr id="6146" name="Picture 2" descr="http://media1.swank.com/library/CheckItOut/12/images/nowTrending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959" y="2179002"/>
            <a:ext cx="4762500" cy="29527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75959" y="4913376"/>
            <a:ext cx="4209161" cy="719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3012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Black-Out Poetry </a:t>
            </a:r>
            <a:endParaRPr lang="en-US" dirty="0"/>
          </a:p>
        </p:txBody>
      </p:sp>
      <p:sp>
        <p:nvSpPr>
          <p:cNvPr id="3" name="Content Placeholder 2"/>
          <p:cNvSpPr>
            <a:spLocks noGrp="1"/>
          </p:cNvSpPr>
          <p:nvPr>
            <p:ph idx="1"/>
          </p:nvPr>
        </p:nvSpPr>
        <p:spPr>
          <a:xfrm>
            <a:off x="707136" y="2556932"/>
            <a:ext cx="10753344" cy="3318936"/>
          </a:xfrm>
        </p:spPr>
        <p:txBody>
          <a:bodyPr>
            <a:noAutofit/>
          </a:bodyPr>
          <a:lstStyle/>
          <a:p>
            <a:r>
              <a:rPr lang="en-US" sz="3200" dirty="0" smtClean="0"/>
              <a:t>How to create your own Black-Out Poem.</a:t>
            </a:r>
          </a:p>
          <a:p>
            <a:pPr lvl="1"/>
            <a:r>
              <a:rPr lang="en-US" sz="2800" dirty="0" smtClean="0"/>
              <a:t>Get a piece of work with at least some words that may seem useful. </a:t>
            </a:r>
          </a:p>
          <a:p>
            <a:pPr lvl="1"/>
            <a:r>
              <a:rPr lang="en-US" sz="2800" dirty="0" smtClean="0"/>
              <a:t>Begin by underlining some words you plan to use (in pencil).</a:t>
            </a:r>
          </a:p>
          <a:p>
            <a:pPr lvl="1"/>
            <a:r>
              <a:rPr lang="en-US" sz="2800" dirty="0" smtClean="0"/>
              <a:t>Circle words you KNOW you’d like to use (in marker).</a:t>
            </a:r>
          </a:p>
          <a:p>
            <a:pPr lvl="1"/>
            <a:r>
              <a:rPr lang="en-US" sz="2800" dirty="0" smtClean="0"/>
              <a:t>Black out everything else with your marker. </a:t>
            </a:r>
            <a:endParaRPr lang="en-US" sz="2800" dirty="0"/>
          </a:p>
          <a:p>
            <a:pPr lvl="2"/>
            <a:r>
              <a:rPr lang="en-US" sz="2400" dirty="0" smtClean="0"/>
              <a:t>Don’t black out things you </a:t>
            </a:r>
            <a:r>
              <a:rPr lang="en-US" sz="2400" i="1" dirty="0" smtClean="0"/>
              <a:t>might</a:t>
            </a:r>
            <a:r>
              <a:rPr lang="en-US" sz="2400" dirty="0" smtClean="0"/>
              <a:t> want to use, yet. </a:t>
            </a:r>
          </a:p>
          <a:p>
            <a:pPr lvl="1"/>
            <a:endParaRPr lang="en-US" sz="2800" dirty="0"/>
          </a:p>
        </p:txBody>
      </p:sp>
    </p:spTree>
    <p:extLst>
      <p:ext uri="{BB962C8B-B14F-4D97-AF65-F5344CB8AC3E}">
        <p14:creationId xmlns:p14="http://schemas.microsoft.com/office/powerpoint/2010/main" val="315423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Black-Out Poetry </a:t>
            </a:r>
            <a:endParaRPr lang="en-US" dirty="0"/>
          </a:p>
        </p:txBody>
      </p:sp>
      <p:sp>
        <p:nvSpPr>
          <p:cNvPr id="3" name="Content Placeholder 2"/>
          <p:cNvSpPr>
            <a:spLocks noGrp="1"/>
          </p:cNvSpPr>
          <p:nvPr>
            <p:ph idx="1"/>
          </p:nvPr>
        </p:nvSpPr>
        <p:spPr/>
        <p:txBody>
          <a:bodyPr>
            <a:normAutofit/>
          </a:bodyPr>
          <a:lstStyle/>
          <a:p>
            <a:r>
              <a:rPr lang="en-US" sz="3600" dirty="0" smtClean="0"/>
              <a:t>Now it’s your turn!</a:t>
            </a:r>
          </a:p>
          <a:p>
            <a:r>
              <a:rPr lang="en-US" sz="3600" dirty="0" smtClean="0"/>
              <a:t>We’ve chosen parts from Edgar Allen Poe’s short stories.</a:t>
            </a:r>
          </a:p>
          <a:p>
            <a:pPr lvl="1"/>
            <a:r>
              <a:rPr lang="en-US" sz="3200" dirty="0" smtClean="0"/>
              <a:t>So you can make it as creative and creepy as possible!</a:t>
            </a:r>
          </a:p>
          <a:p>
            <a:pPr lvl="1"/>
            <a:endParaRPr lang="en-US" sz="3200" dirty="0" smtClean="0"/>
          </a:p>
        </p:txBody>
      </p:sp>
    </p:spTree>
    <p:extLst>
      <p:ext uri="{BB962C8B-B14F-4D97-AF65-F5344CB8AC3E}">
        <p14:creationId xmlns:p14="http://schemas.microsoft.com/office/powerpoint/2010/main" val="3037339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Poetry?</a:t>
            </a:r>
            <a:endParaRPr lang="en-US" dirty="0"/>
          </a:p>
        </p:txBody>
      </p:sp>
      <p:sp>
        <p:nvSpPr>
          <p:cNvPr id="3" name="Content Placeholder 2"/>
          <p:cNvSpPr>
            <a:spLocks noGrp="1"/>
          </p:cNvSpPr>
          <p:nvPr>
            <p:ph idx="1"/>
          </p:nvPr>
        </p:nvSpPr>
        <p:spPr/>
        <p:txBody>
          <a:bodyPr>
            <a:normAutofit/>
          </a:bodyPr>
          <a:lstStyle/>
          <a:p>
            <a:pPr marL="0" indent="0" algn="ctr">
              <a:buNone/>
            </a:pPr>
            <a:r>
              <a:rPr lang="en-US" sz="4800" dirty="0" smtClean="0"/>
              <a:t>Poetry is literary </a:t>
            </a:r>
            <a:r>
              <a:rPr lang="en-US" sz="4800" dirty="0"/>
              <a:t>work in which special intensity is given to the expression of feelings and ideas by the use of distinctive style and </a:t>
            </a:r>
            <a:r>
              <a:rPr lang="en-US" sz="4800" dirty="0" smtClean="0"/>
              <a:t>rhythm.</a:t>
            </a:r>
            <a:endParaRPr lang="en-US" sz="4800" dirty="0"/>
          </a:p>
        </p:txBody>
      </p:sp>
    </p:spTree>
    <p:extLst>
      <p:ext uri="{BB962C8B-B14F-4D97-AF65-F5344CB8AC3E}">
        <p14:creationId xmlns:p14="http://schemas.microsoft.com/office/powerpoint/2010/main" val="2519113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Poetry </a:t>
            </a:r>
            <a:endParaRPr lang="en-US" dirty="0"/>
          </a:p>
        </p:txBody>
      </p:sp>
      <p:sp>
        <p:nvSpPr>
          <p:cNvPr id="3" name="Content Placeholder 2"/>
          <p:cNvSpPr>
            <a:spLocks noGrp="1"/>
          </p:cNvSpPr>
          <p:nvPr>
            <p:ph idx="1"/>
          </p:nvPr>
        </p:nvSpPr>
        <p:spPr>
          <a:xfrm>
            <a:off x="1295402" y="2483780"/>
            <a:ext cx="9601196" cy="3318936"/>
          </a:xfrm>
        </p:spPr>
        <p:txBody>
          <a:bodyPr numCol="1">
            <a:noAutofit/>
          </a:bodyPr>
          <a:lstStyle/>
          <a:p>
            <a:r>
              <a:rPr lang="en-US" sz="3200" dirty="0" smtClean="0"/>
              <a:t>What are some types of poetry that you’re familiar with?</a:t>
            </a:r>
          </a:p>
          <a:p>
            <a:pPr marL="457200" lvl="2" algn="ctr">
              <a:spcBef>
                <a:spcPts val="0"/>
              </a:spcBef>
              <a:spcAft>
                <a:spcPts val="0"/>
              </a:spcAft>
            </a:pPr>
            <a:r>
              <a:rPr lang="en-US" sz="2400" dirty="0" smtClean="0"/>
              <a:t>Acrostic</a:t>
            </a:r>
          </a:p>
          <a:p>
            <a:pPr marL="457200" lvl="2" algn="ctr">
              <a:spcBef>
                <a:spcPts val="0"/>
              </a:spcBef>
              <a:spcAft>
                <a:spcPts val="0"/>
              </a:spcAft>
            </a:pPr>
            <a:r>
              <a:rPr lang="en-US" sz="2400" dirty="0" smtClean="0"/>
              <a:t>Couplet </a:t>
            </a:r>
          </a:p>
          <a:p>
            <a:pPr marL="457200" lvl="2" algn="ctr">
              <a:spcBef>
                <a:spcPts val="0"/>
              </a:spcBef>
              <a:spcAft>
                <a:spcPts val="0"/>
              </a:spcAft>
            </a:pPr>
            <a:r>
              <a:rPr lang="en-US" sz="2400" dirty="0" smtClean="0"/>
              <a:t>Free verse</a:t>
            </a:r>
          </a:p>
          <a:p>
            <a:pPr marL="457200" lvl="2" algn="ctr">
              <a:spcBef>
                <a:spcPts val="0"/>
              </a:spcBef>
              <a:spcAft>
                <a:spcPts val="0"/>
              </a:spcAft>
            </a:pPr>
            <a:r>
              <a:rPr lang="en-US" sz="2400" dirty="0" smtClean="0"/>
              <a:t>Haiku </a:t>
            </a:r>
          </a:p>
          <a:p>
            <a:pPr marL="457200" lvl="2" algn="ctr">
              <a:spcBef>
                <a:spcPts val="0"/>
              </a:spcBef>
              <a:spcAft>
                <a:spcPts val="0"/>
              </a:spcAft>
            </a:pPr>
            <a:r>
              <a:rPr lang="en-US" sz="2400" dirty="0" smtClean="0"/>
              <a:t>Found poem</a:t>
            </a:r>
          </a:p>
          <a:p>
            <a:pPr marL="457200" lvl="2" algn="ctr">
              <a:spcBef>
                <a:spcPts val="0"/>
              </a:spcBef>
              <a:spcAft>
                <a:spcPts val="0"/>
              </a:spcAft>
            </a:pPr>
            <a:r>
              <a:rPr lang="en-US" sz="2400" dirty="0" smtClean="0"/>
              <a:t>Limerick </a:t>
            </a:r>
          </a:p>
          <a:p>
            <a:pPr marL="457200" lvl="2" algn="ctr">
              <a:spcBef>
                <a:spcPts val="0"/>
              </a:spcBef>
              <a:spcAft>
                <a:spcPts val="0"/>
              </a:spcAft>
            </a:pPr>
            <a:r>
              <a:rPr lang="en-US" sz="2400" dirty="0" smtClean="0"/>
              <a:t>Many, many more.</a:t>
            </a:r>
          </a:p>
        </p:txBody>
      </p:sp>
    </p:spTree>
    <p:extLst>
      <p:ext uri="{BB962C8B-B14F-4D97-AF65-F5344CB8AC3E}">
        <p14:creationId xmlns:p14="http://schemas.microsoft.com/office/powerpoint/2010/main" val="18510353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0976" y="829056"/>
            <a:ext cx="10229088" cy="2554545"/>
          </a:xfrm>
          <a:prstGeom prst="rect">
            <a:avLst/>
          </a:prstGeom>
          <a:noFill/>
        </p:spPr>
        <p:txBody>
          <a:bodyPr wrap="square" rtlCol="0">
            <a:spAutoFit/>
          </a:bodyPr>
          <a:lstStyle/>
          <a:p>
            <a:pPr algn="ctr"/>
            <a:r>
              <a:rPr lang="en-US" sz="8000" dirty="0" smtClean="0"/>
              <a:t>Why do we read and write poetry?</a:t>
            </a:r>
            <a:endParaRPr lang="en-US" sz="8000" dirty="0"/>
          </a:p>
        </p:txBody>
      </p:sp>
      <p:sp>
        <p:nvSpPr>
          <p:cNvPr id="5" name="TextBox 4"/>
          <p:cNvSpPr txBox="1"/>
          <p:nvPr/>
        </p:nvSpPr>
        <p:spPr>
          <a:xfrm>
            <a:off x="2218944" y="3645408"/>
            <a:ext cx="7754112" cy="369332"/>
          </a:xfrm>
          <a:prstGeom prst="rect">
            <a:avLst/>
          </a:prstGeom>
          <a:noFill/>
        </p:spPr>
        <p:txBody>
          <a:bodyPr wrap="square" rtlCol="0">
            <a:spAutoFit/>
          </a:bodyPr>
          <a:lstStyle/>
          <a:p>
            <a:pPr algn="ctr"/>
            <a:r>
              <a:rPr lang="en-US" smtClean="0">
                <a:hlinkClick r:id="rId2"/>
              </a:rPr>
              <a:t>Dead Poets Society Clip</a:t>
            </a:r>
            <a:endParaRPr lang="en-US" dirty="0"/>
          </a:p>
        </p:txBody>
      </p:sp>
    </p:spTree>
    <p:extLst>
      <p:ext uri="{BB962C8B-B14F-4D97-AF65-F5344CB8AC3E}">
        <p14:creationId xmlns:p14="http://schemas.microsoft.com/office/powerpoint/2010/main" val="4248230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Poetry is Nothing to Fear</a:t>
            </a:r>
            <a:endParaRPr lang="en-US" dirty="0"/>
          </a:p>
        </p:txBody>
      </p:sp>
      <p:sp>
        <p:nvSpPr>
          <p:cNvPr id="3" name="Content Placeholder 2"/>
          <p:cNvSpPr>
            <a:spLocks noGrp="1"/>
          </p:cNvSpPr>
          <p:nvPr>
            <p:ph idx="1"/>
          </p:nvPr>
        </p:nvSpPr>
        <p:spPr/>
        <p:txBody>
          <a:bodyPr/>
          <a:lstStyle/>
          <a:p>
            <a:r>
              <a:rPr lang="en-US" dirty="0" smtClean="0"/>
              <a:t>Often people are fearful of writing poetry because they feel it’s too difficult.</a:t>
            </a:r>
          </a:p>
          <a:p>
            <a:r>
              <a:rPr lang="en-US" dirty="0" smtClean="0"/>
              <a:t>The reality is that we are surrounded by it all the time.  The music we listen to contains all of the poetic devices we’ve discussed, including symbolism, imagery, rhythm, rhyme, etc.</a:t>
            </a:r>
          </a:p>
          <a:p>
            <a:r>
              <a:rPr lang="en-US" dirty="0" smtClean="0"/>
              <a:t>In order to alleviate the stress that comes with writing poetry, we are going to use a method that is gaining popularity among the writing community.</a:t>
            </a:r>
            <a:endParaRPr lang="en-US" dirty="0"/>
          </a:p>
        </p:txBody>
      </p:sp>
    </p:spTree>
    <p:extLst>
      <p:ext uri="{BB962C8B-B14F-4D97-AF65-F5344CB8AC3E}">
        <p14:creationId xmlns:p14="http://schemas.microsoft.com/office/powerpoint/2010/main" val="1372410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Black-Out Poetry</a:t>
            </a:r>
            <a:endParaRPr lang="en-US" dirty="0"/>
          </a:p>
        </p:txBody>
      </p:sp>
      <p:sp>
        <p:nvSpPr>
          <p:cNvPr id="3" name="Content Placeholder 2"/>
          <p:cNvSpPr>
            <a:spLocks noGrp="1"/>
          </p:cNvSpPr>
          <p:nvPr>
            <p:ph idx="1"/>
          </p:nvPr>
        </p:nvSpPr>
        <p:spPr>
          <a:solidFill>
            <a:schemeClr val="tx1"/>
          </a:solidFill>
        </p:spPr>
        <p:txBody>
          <a:bodyPr/>
          <a:lstStyle/>
          <a:p>
            <a:pPr marL="0" indent="0">
              <a:buNone/>
            </a:pPr>
            <a:r>
              <a:rPr lang="en-US" dirty="0" smtClean="0"/>
              <a:t> </a:t>
            </a:r>
            <a:endParaRPr lang="en-US" dirty="0"/>
          </a:p>
        </p:txBody>
      </p:sp>
      <p:sp>
        <p:nvSpPr>
          <p:cNvPr id="4" name="TextBox 3"/>
          <p:cNvSpPr txBox="1"/>
          <p:nvPr/>
        </p:nvSpPr>
        <p:spPr>
          <a:xfrm>
            <a:off x="2267712" y="2840736"/>
            <a:ext cx="963168" cy="523220"/>
          </a:xfrm>
          <a:prstGeom prst="rect">
            <a:avLst/>
          </a:prstGeom>
          <a:solidFill>
            <a:schemeClr val="bg1"/>
          </a:solidFill>
        </p:spPr>
        <p:txBody>
          <a:bodyPr wrap="square" rtlCol="0">
            <a:spAutoFit/>
          </a:bodyPr>
          <a:lstStyle/>
          <a:p>
            <a:r>
              <a:rPr lang="en-US" sz="2800" dirty="0" smtClean="0"/>
              <a:t>Black</a:t>
            </a:r>
            <a:endParaRPr lang="en-US" sz="2800" dirty="0"/>
          </a:p>
        </p:txBody>
      </p:sp>
      <p:sp>
        <p:nvSpPr>
          <p:cNvPr id="5" name="TextBox 4"/>
          <p:cNvSpPr txBox="1"/>
          <p:nvPr/>
        </p:nvSpPr>
        <p:spPr>
          <a:xfrm>
            <a:off x="5535168" y="3693180"/>
            <a:ext cx="647934" cy="523220"/>
          </a:xfrm>
          <a:prstGeom prst="rect">
            <a:avLst/>
          </a:prstGeom>
          <a:solidFill>
            <a:schemeClr val="bg1"/>
          </a:solidFill>
        </p:spPr>
        <p:txBody>
          <a:bodyPr wrap="none" rtlCol="0">
            <a:spAutoFit/>
          </a:bodyPr>
          <a:lstStyle/>
          <a:p>
            <a:r>
              <a:rPr lang="en-US" sz="2800" dirty="0" smtClean="0"/>
              <a:t>out</a:t>
            </a:r>
            <a:endParaRPr lang="en-US" sz="2800" dirty="0"/>
          </a:p>
        </p:txBody>
      </p:sp>
      <p:sp>
        <p:nvSpPr>
          <p:cNvPr id="6" name="TextBox 5"/>
          <p:cNvSpPr txBox="1"/>
          <p:nvPr/>
        </p:nvSpPr>
        <p:spPr>
          <a:xfrm>
            <a:off x="7334504" y="4644296"/>
            <a:ext cx="1083053" cy="523220"/>
          </a:xfrm>
          <a:prstGeom prst="rect">
            <a:avLst/>
          </a:prstGeom>
          <a:solidFill>
            <a:schemeClr val="bg1"/>
          </a:solidFill>
        </p:spPr>
        <p:txBody>
          <a:bodyPr wrap="none" rtlCol="0">
            <a:spAutoFit/>
          </a:bodyPr>
          <a:lstStyle/>
          <a:p>
            <a:r>
              <a:rPr lang="en-US" sz="2800" dirty="0" smtClean="0"/>
              <a:t>poetry</a:t>
            </a:r>
            <a:endParaRPr lang="en-US" sz="2800" dirty="0"/>
          </a:p>
        </p:txBody>
      </p:sp>
    </p:spTree>
    <p:extLst>
      <p:ext uri="{BB962C8B-B14F-4D97-AF65-F5344CB8AC3E}">
        <p14:creationId xmlns:p14="http://schemas.microsoft.com/office/powerpoint/2010/main" val="38594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media-cache-ak0.pinimg.com/236x/fc/bf/76/fcbf7670d42cca4e50342977ad01df3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 y="643613"/>
            <a:ext cx="4498848" cy="56607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historytech.files.wordpress.com/2014/04/black-out-poetr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88" y="743711"/>
            <a:ext cx="4425696" cy="5437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549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25.media.tumblr.com/tumblr_lqri44Oyq71qbfdjro1_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134" y="1377696"/>
            <a:ext cx="10333127" cy="427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122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3.bp.blogspot.com/-XUcybQ-mPDY/U0wa3Qr0iRI/AAAAAAAABMU/AOH6VDZK9rM/s1600/Blackout+Poetry+%23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924" y="658368"/>
            <a:ext cx="4904084" cy="5486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3.bp.blogspot.com/-B0aOIyuYPEM/Ut4A3b70KaI/AAAAAAAABF0/gTw5zE1ZHyw/s1600/SCAN07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8336" y="658368"/>
            <a:ext cx="4779265" cy="5595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7308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424</TotalTime>
  <Words>274</Words>
  <Application>Microsoft Office PowerPoint</Application>
  <PresentationFormat>Widescreen</PresentationFormat>
  <Paragraphs>37</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Garamond</vt:lpstr>
      <vt:lpstr>Organic</vt:lpstr>
      <vt:lpstr>Black-Out Poetry</vt:lpstr>
      <vt:lpstr>What is Poetry?</vt:lpstr>
      <vt:lpstr>Types of Poetry </vt:lpstr>
      <vt:lpstr>PowerPoint Presentation</vt:lpstr>
      <vt:lpstr>Writing Poetry is Nothing to Fear</vt:lpstr>
      <vt:lpstr>Black-Out Poetry</vt:lpstr>
      <vt:lpstr>PowerPoint Presentation</vt:lpstr>
      <vt:lpstr>PowerPoint Presentation</vt:lpstr>
      <vt:lpstr>PowerPoint Presentation</vt:lpstr>
      <vt:lpstr>What is “Black-Out Poetry”?</vt:lpstr>
      <vt:lpstr>PowerPoint Presentation</vt:lpstr>
      <vt:lpstr>Black-Out Poetry </vt:lpstr>
      <vt:lpstr>Black-Out Poetry </vt:lpstr>
    </vt:vector>
  </TitlesOfParts>
  <Company>Utica Community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Black-Out Poetry</dc:title>
  <dc:creator>GIACONA, VINCENT</dc:creator>
  <cp:lastModifiedBy>MILLER, SARAH E</cp:lastModifiedBy>
  <cp:revision>15</cp:revision>
  <dcterms:created xsi:type="dcterms:W3CDTF">2015-10-12T15:38:24Z</dcterms:created>
  <dcterms:modified xsi:type="dcterms:W3CDTF">2016-10-12T17:49:38Z</dcterms:modified>
</cp:coreProperties>
</file>