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6C9-545C-4D05-A782-D2C35628759C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B647-4C5B-4D78-82A8-3BB133F0F72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6C9-545C-4D05-A782-D2C35628759C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B647-4C5B-4D78-82A8-3BB133F0F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6C9-545C-4D05-A782-D2C35628759C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B647-4C5B-4D78-82A8-3BB133F0F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6C9-545C-4D05-A782-D2C35628759C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B647-4C5B-4D78-82A8-3BB133F0F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6C9-545C-4D05-A782-D2C35628759C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B647-4C5B-4D78-82A8-3BB133F0F7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6C9-545C-4D05-A782-D2C35628759C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B647-4C5B-4D78-82A8-3BB133F0F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6C9-545C-4D05-A782-D2C35628759C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B647-4C5B-4D78-82A8-3BB133F0F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6C9-545C-4D05-A782-D2C35628759C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B647-4C5B-4D78-82A8-3BB133F0F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6C9-545C-4D05-A782-D2C35628759C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B647-4C5B-4D78-82A8-3BB133F0F7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6C9-545C-4D05-A782-D2C35628759C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B647-4C5B-4D78-82A8-3BB133F0F72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76C9-545C-4D05-A782-D2C35628759C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2B647-4C5B-4D78-82A8-3BB133F0F72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25776C9-545C-4D05-A782-D2C35628759C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D2B647-4C5B-4D78-82A8-3BB133F0F72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13677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Irony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343400"/>
            <a:ext cx="4419600" cy="457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9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Definition of Irony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3000" dirty="0" smtClean="0"/>
              <a:t>Irony is an expression of meaning using language that normally signifies the opposite; often used for humorous or sarcastic effect.  In a nutshell, irony is the difference between appearance and reality.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It comes in 3 forms.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309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Situational Irony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Situational irony is irony involving a situation in which actions have an effect that is opposite from what was intended, so the outcome is contrary to what was expected.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i="1" dirty="0" smtClean="0"/>
              <a:t>Example:  A deep sea diver drowning in a bathtub would be an example of situational irony.  Why?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35517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Verbal Irony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Verbal irony is irony in which a person says or writes one thing and means another, or uses words to convey a meaning that  is the opposite of the literal meaning.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2800" i="1" dirty="0" smtClean="0"/>
              <a:t>Example:  If one of your friends told you they had 10 hours of homework to do this weekend, and you responded with, “how great!”, that’d be using verbal irony.  Why?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64688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Dramatic Irony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Dramatic irony occurs when we, the readers, know something that the characters do not yet know, or when we understand something differently than the characters do.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i="1" dirty="0" smtClean="0"/>
              <a:t>Example:  In the movie, “Shrek”, we know that Princess Fiona is an ogre, while Shrek, himself, doesn’t find out until much later in the story.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40113200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68</TotalTime>
  <Words>235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Thatch</vt:lpstr>
      <vt:lpstr>Irony</vt:lpstr>
      <vt:lpstr>Definition of Irony</vt:lpstr>
      <vt:lpstr>Situational Irony</vt:lpstr>
      <vt:lpstr>Verbal Irony</vt:lpstr>
      <vt:lpstr>Dramatic Irony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Irony</dc:title>
  <dc:creator>win7</dc:creator>
  <cp:lastModifiedBy>win7</cp:lastModifiedBy>
  <cp:revision>3</cp:revision>
  <dcterms:created xsi:type="dcterms:W3CDTF">2012-10-12T15:34:00Z</dcterms:created>
  <dcterms:modified xsi:type="dcterms:W3CDTF">2012-10-12T16:42:08Z</dcterms:modified>
</cp:coreProperties>
</file>